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9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2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69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2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72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9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72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85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2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A5DF9-C625-4E19-84B4-4860CFEE95AF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E638E-5359-46E0-A28C-487368851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55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980728"/>
          </a:xfrm>
        </p:spPr>
        <p:txBody>
          <a:bodyPr/>
          <a:lstStyle/>
          <a:p>
            <a:r>
              <a:rPr lang="ru-RU" dirty="0" smtClean="0"/>
              <a:t>Международный день 8 марта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917795"/>
            <a:ext cx="4871985" cy="1152128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В этот праздник, при входе в школу каждую даму ждало поздравление от Кадетского самоуправления, а после уроков- праздничный </a:t>
            </a:r>
            <a:r>
              <a:rPr lang="ru-RU" sz="1600" dirty="0">
                <a:solidFill>
                  <a:schemeClr val="tx1"/>
                </a:solidFill>
              </a:rPr>
              <a:t>концерт.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8марта концерт\IMG_20160305_1225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7" r="7612" b="8856"/>
          <a:stretch/>
        </p:blipFill>
        <p:spPr bwMode="auto">
          <a:xfrm>
            <a:off x="251519" y="1988840"/>
            <a:ext cx="4552225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8марта концерт\IMG_20160305_124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0" t="17314" r="10000" b="17612"/>
          <a:stretch/>
        </p:blipFill>
        <p:spPr bwMode="auto">
          <a:xfrm>
            <a:off x="5076056" y="888641"/>
            <a:ext cx="3813200" cy="258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8марта концерт\IMG_20160305_1242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6" t="32039" r="21195" b="25771"/>
          <a:stretch/>
        </p:blipFill>
        <p:spPr bwMode="auto">
          <a:xfrm>
            <a:off x="5051497" y="3733648"/>
            <a:ext cx="3862318" cy="289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917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Международный день 8 марта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день 8 марта</dc:title>
  <dc:creator>USER</dc:creator>
  <cp:lastModifiedBy>USER</cp:lastModifiedBy>
  <cp:revision>1</cp:revision>
  <dcterms:created xsi:type="dcterms:W3CDTF">2016-03-31T07:01:49Z</dcterms:created>
  <dcterms:modified xsi:type="dcterms:W3CDTF">2016-03-31T07:02:05Z</dcterms:modified>
</cp:coreProperties>
</file>